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4856" autoAdjust="0"/>
  </p:normalViewPr>
  <p:slideViewPr>
    <p:cSldViewPr snapToGrid="0">
      <p:cViewPr>
        <p:scale>
          <a:sx n="90" d="100"/>
          <a:sy n="90" d="100"/>
        </p:scale>
        <p:origin x="66" y="-1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Patrocínia Polana" userId="4f2baef01aaf005c" providerId="LiveId" clId="{936C3300-8142-4139-ABB8-529DAEF670B7}"/>
    <pc:docChg chg="undo redo custSel modSld">
      <pc:chgData name="Maria Patrocínia Polana" userId="4f2baef01aaf005c" providerId="LiveId" clId="{936C3300-8142-4139-ABB8-529DAEF670B7}" dt="2022-01-27T15:16:03.472" v="233" actId="120"/>
      <pc:docMkLst>
        <pc:docMk/>
      </pc:docMkLst>
      <pc:sldChg chg="modSp mod">
        <pc:chgData name="Maria Patrocínia Polana" userId="4f2baef01aaf005c" providerId="LiveId" clId="{936C3300-8142-4139-ABB8-529DAEF670B7}" dt="2022-01-27T15:16:03.472" v="233" actId="120"/>
        <pc:sldMkLst>
          <pc:docMk/>
          <pc:sldMk cId="1327120754" sldId="257"/>
        </pc:sldMkLst>
        <pc:spChg chg="mod">
          <ac:chgData name="Maria Patrocínia Polana" userId="4f2baef01aaf005c" providerId="LiveId" clId="{936C3300-8142-4139-ABB8-529DAEF670B7}" dt="2022-01-27T15:08:11.404" v="88" actId="20577"/>
          <ac:spMkLst>
            <pc:docMk/>
            <pc:sldMk cId="1327120754" sldId="257"/>
            <ac:spMk id="13" creationId="{00000000-0000-0000-0000-000000000000}"/>
          </ac:spMkLst>
        </pc:spChg>
        <pc:spChg chg="mod">
          <ac:chgData name="Maria Patrocínia Polana" userId="4f2baef01aaf005c" providerId="LiveId" clId="{936C3300-8142-4139-ABB8-529DAEF670B7}" dt="2022-01-27T15:11:02.487" v="130" actId="20577"/>
          <ac:spMkLst>
            <pc:docMk/>
            <pc:sldMk cId="1327120754" sldId="257"/>
            <ac:spMk id="16" creationId="{00000000-0000-0000-0000-000000000000}"/>
          </ac:spMkLst>
        </pc:spChg>
        <pc:spChg chg="mod">
          <ac:chgData name="Maria Patrocínia Polana" userId="4f2baef01aaf005c" providerId="LiveId" clId="{936C3300-8142-4139-ABB8-529DAEF670B7}" dt="2022-01-27T15:16:03.472" v="233" actId="120"/>
          <ac:spMkLst>
            <pc:docMk/>
            <pc:sldMk cId="1327120754" sldId="257"/>
            <ac:spMk id="20" creationId="{00000000-0000-0000-0000-000000000000}"/>
          </ac:spMkLst>
        </pc:spChg>
      </pc:sldChg>
    </pc:docChg>
  </pc:docChgLst>
  <pc:docChgLst>
    <pc:chgData name="Maria Patrocínia Polana" userId="4f2baef01aaf005c" providerId="LiveId" clId="{334F5D7E-2760-45D9-AC5F-F2A16AF6A675}"/>
    <pc:docChg chg="undo custSel modSld">
      <pc:chgData name="Maria Patrocínia Polana" userId="4f2baef01aaf005c" providerId="LiveId" clId="{334F5D7E-2760-45D9-AC5F-F2A16AF6A675}" dt="2022-01-14T09:28:37.027" v="159" actId="20577"/>
      <pc:docMkLst>
        <pc:docMk/>
      </pc:docMkLst>
      <pc:sldChg chg="modSp mod">
        <pc:chgData name="Maria Patrocínia Polana" userId="4f2baef01aaf005c" providerId="LiveId" clId="{334F5D7E-2760-45D9-AC5F-F2A16AF6A675}" dt="2022-01-14T09:28:37.027" v="159" actId="20577"/>
        <pc:sldMkLst>
          <pc:docMk/>
          <pc:sldMk cId="1327120754" sldId="257"/>
        </pc:sldMkLst>
        <pc:spChg chg="mod">
          <ac:chgData name="Maria Patrocínia Polana" userId="4f2baef01aaf005c" providerId="LiveId" clId="{334F5D7E-2760-45D9-AC5F-F2A16AF6A675}" dt="2022-01-14T09:25:25.030" v="100" actId="20577"/>
          <ac:spMkLst>
            <pc:docMk/>
            <pc:sldMk cId="1327120754" sldId="257"/>
            <ac:spMk id="13" creationId="{00000000-0000-0000-0000-000000000000}"/>
          </ac:spMkLst>
        </pc:spChg>
        <pc:spChg chg="mod">
          <ac:chgData name="Maria Patrocínia Polana" userId="4f2baef01aaf005c" providerId="LiveId" clId="{334F5D7E-2760-45D9-AC5F-F2A16AF6A675}" dt="2022-01-14T09:28:37.027" v="159" actId="20577"/>
          <ac:spMkLst>
            <pc:docMk/>
            <pc:sldMk cId="1327120754" sldId="257"/>
            <ac:spMk id="16" creationId="{00000000-0000-0000-0000-000000000000}"/>
          </ac:spMkLst>
        </pc:spChg>
        <pc:spChg chg="mod">
          <ac:chgData name="Maria Patrocínia Polana" userId="4f2baef01aaf005c" providerId="LiveId" clId="{334F5D7E-2760-45D9-AC5F-F2A16AF6A675}" dt="2022-01-14T09:23:15.918" v="48" actId="20577"/>
          <ac:spMkLst>
            <pc:docMk/>
            <pc:sldMk cId="1327120754" sldId="257"/>
            <ac:spMk id="20" creationId="{00000000-0000-0000-0000-000000000000}"/>
          </ac:spMkLst>
        </pc:spChg>
      </pc:sldChg>
    </pc:docChg>
  </pc:docChgLst>
  <pc:docChgLst>
    <pc:chgData name="Maria Patrocínia Polana" userId="4f2baef01aaf005c" providerId="LiveId" clId="{C9FB1D8F-46AF-47F7-8B57-3EECB27BEE99}"/>
    <pc:docChg chg="undo custSel modSld">
      <pc:chgData name="Maria Patrocínia Polana" userId="4f2baef01aaf005c" providerId="LiveId" clId="{C9FB1D8F-46AF-47F7-8B57-3EECB27BEE99}" dt="2019-06-06T17:16:31.350" v="16" actId="11529"/>
      <pc:docMkLst>
        <pc:docMk/>
      </pc:docMkLst>
      <pc:sldChg chg="addSp delSp modSp">
        <pc:chgData name="Maria Patrocínia Polana" userId="4f2baef01aaf005c" providerId="LiveId" clId="{C9FB1D8F-46AF-47F7-8B57-3EECB27BEE99}" dt="2019-06-06T17:16:31.350" v="16" actId="11529"/>
        <pc:sldMkLst>
          <pc:docMk/>
          <pc:sldMk cId="1327120754" sldId="257"/>
        </pc:sldMkLst>
        <pc:spChg chg="add del mod">
          <ac:chgData name="Maria Patrocínia Polana" userId="4f2baef01aaf005c" providerId="LiveId" clId="{C9FB1D8F-46AF-47F7-8B57-3EECB27BEE99}" dt="2019-06-06T17:16:31.350" v="16" actId="11529"/>
          <ac:spMkLst>
            <pc:docMk/>
            <pc:sldMk cId="1327120754" sldId="257"/>
            <ac:spMk id="3" creationId="{B159D6A9-8704-42ED-8777-39F0AB8C33C8}"/>
          </ac:spMkLst>
        </pc:spChg>
        <pc:spChg chg="mod">
          <ac:chgData name="Maria Patrocínia Polana" userId="4f2baef01aaf005c" providerId="LiveId" clId="{C9FB1D8F-46AF-47F7-8B57-3EECB27BEE99}" dt="2019-06-06T17:16:27.102" v="10" actId="1076"/>
          <ac:spMkLst>
            <pc:docMk/>
            <pc:sldMk cId="1327120754" sldId="257"/>
            <ac:spMk id="6" creationId="{00000000-0000-0000-0000-000000000000}"/>
          </ac:spMkLst>
        </pc:spChg>
        <pc:picChg chg="add del">
          <ac:chgData name="Maria Patrocínia Polana" userId="4f2baef01aaf005c" providerId="LiveId" clId="{C9FB1D8F-46AF-47F7-8B57-3EECB27BEE99}" dt="2019-06-06T17:16:28.674" v="12" actId="478"/>
          <ac:picMkLst>
            <pc:docMk/>
            <pc:sldMk cId="1327120754" sldId="257"/>
            <ac:picMk id="1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16DD0-F3A3-4CEE-AAE6-A37C255168CE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EA8417-D1AC-49A5-9336-0D2950C5FDD4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3513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orte2020.pt/sites/default/files/public/uploads/publicidade/manual_identidade_norte2020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/>
              <a:t>Adaptar a informação à imagem do site, tendo em conta as indicações do </a:t>
            </a:r>
            <a:r>
              <a:rPr lang="pt-PT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Manual de Identidade NORTE 2020, </a:t>
            </a:r>
            <a:r>
              <a:rPr lang="pt-PT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http://norte2020.pt/sites/default/files/public/uploads/publicidade/manual_identidade_norte2020.pdf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EA8417-D1AC-49A5-9336-0D2950C5FDD4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1519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3562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0668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363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177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852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9712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883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35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96407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78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07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B6BE1-CA7C-43BF-A957-BE33006B1879}" type="datetimeFigureOut">
              <a:rPr lang="pt-PT" smtClean="0"/>
              <a:t>27/01/2022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3588-1CB2-444F-9ACD-5051F04A635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081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89438" y="729049"/>
            <a:ext cx="4819135" cy="59559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haveta à direita 4"/>
          <p:cNvSpPr/>
          <p:nvPr/>
        </p:nvSpPr>
        <p:spPr>
          <a:xfrm>
            <a:off x="7030991" y="811850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Chaveta à direita 5"/>
          <p:cNvSpPr/>
          <p:nvPr/>
        </p:nvSpPr>
        <p:spPr>
          <a:xfrm>
            <a:off x="7039225" y="1773288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haveta à direita 6"/>
          <p:cNvSpPr/>
          <p:nvPr/>
        </p:nvSpPr>
        <p:spPr>
          <a:xfrm>
            <a:off x="7040008" y="2883281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Chaveta à direita 7"/>
          <p:cNvSpPr/>
          <p:nvPr/>
        </p:nvSpPr>
        <p:spPr>
          <a:xfrm>
            <a:off x="7053152" y="4215043"/>
            <a:ext cx="130239" cy="7661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CaixaDeTexto 9"/>
          <p:cNvSpPr txBox="1"/>
          <p:nvPr/>
        </p:nvSpPr>
        <p:spPr>
          <a:xfrm>
            <a:off x="7302837" y="795106"/>
            <a:ext cx="2767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Barra de cofinanciamento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(confirme </a:t>
            </a:r>
            <a:r>
              <a:rPr lang="pt-PT" sz="1200">
                <a:solidFill>
                  <a:schemeClr val="tx1">
                    <a:lumMod val="50000"/>
                    <a:lumOff val="50000"/>
                  </a:schemeClr>
                </a:solidFill>
              </a:rPr>
              <a:t>o programa </a:t>
            </a:r>
            <a:r>
              <a:rPr lang="pt-PT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 o fundo da União Europeia que cofinancia o projeto para selecionar a barra de cofinanciamento correta)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7319310" y="2016418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Identificação do projeto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160031" y="1984464"/>
            <a:ext cx="4413764" cy="1075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2168134" y="1509636"/>
            <a:ext cx="45373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Designação do projeto | Requalificação da Pousada Barão de </a:t>
            </a:r>
            <a:r>
              <a:rPr lang="pt-PT" sz="1100" dirty="0" err="1"/>
              <a:t>Forrester</a:t>
            </a:r>
            <a:br>
              <a:rPr lang="pt-PT" sz="1100" dirty="0"/>
            </a:br>
            <a:r>
              <a:rPr lang="pt-PT" sz="1100" dirty="0"/>
              <a:t>Código do projeto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NORTE - 06-3827-FEDER-000485</a:t>
            </a:r>
          </a:p>
          <a:p>
            <a:r>
              <a:rPr lang="pt-PT" sz="1100" dirty="0"/>
              <a:t>Objetivo principal|</a:t>
            </a:r>
            <a:r>
              <a:rPr lang="pt-P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Promover a sustentabilidade e a qualidade do emprego e apoiar a mobilidade laboral</a:t>
            </a:r>
          </a:p>
          <a:p>
            <a:r>
              <a:rPr lang="pt-PT" sz="1100" dirty="0"/>
              <a:t>Região de intervenção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Norte</a:t>
            </a:r>
          </a:p>
          <a:p>
            <a:r>
              <a:rPr lang="pt-PT" sz="1100" dirty="0"/>
              <a:t>Entidade beneficiária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Rui Sousa - Turismo, Lda.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7273998" y="3129082"/>
            <a:ext cx="27679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Notificação de aprovação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160031" y="3163330"/>
            <a:ext cx="4537331" cy="1050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160031" y="2806566"/>
            <a:ext cx="453733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Data de aprovação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28-05-2019</a:t>
            </a:r>
            <a:endParaRPr lang="pt-PT" sz="900" dirty="0"/>
          </a:p>
          <a:p>
            <a:r>
              <a:rPr lang="pt-PT" sz="1100" dirty="0"/>
              <a:t>Data de início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23-05-2018</a:t>
            </a:r>
            <a:br>
              <a:rPr lang="pt-PT" sz="1100" dirty="0"/>
            </a:br>
            <a:r>
              <a:rPr lang="pt-PT" sz="1100" dirty="0"/>
              <a:t>Data de conclusão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22-05-2021</a:t>
            </a:r>
            <a:endParaRPr lang="pt-PT" sz="900" dirty="0"/>
          </a:p>
          <a:p>
            <a:r>
              <a:rPr lang="pt-PT" sz="1100" dirty="0"/>
              <a:t>Custo total elegível | 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220 592,36 EUR</a:t>
            </a:r>
          </a:p>
          <a:p>
            <a:r>
              <a:rPr lang="pt-PT" sz="1100" dirty="0"/>
              <a:t>Apoio financeiro da União Europeia |</a:t>
            </a:r>
            <a:r>
              <a:rPr lang="pt-PT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FEDER – 88 236,94 EUR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7302828" y="4361238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Descrição do projeto, com eventual monitorização do nível de execução</a:t>
            </a: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668" y="4144481"/>
            <a:ext cx="1163981" cy="1055852"/>
          </a:xfrm>
          <a:prstGeom prst="rect">
            <a:avLst/>
          </a:prstGeom>
        </p:spPr>
      </p:pic>
      <p:sp>
        <p:nvSpPr>
          <p:cNvPr id="20" name="CaixaDeTexto 19"/>
          <p:cNvSpPr txBox="1"/>
          <p:nvPr/>
        </p:nvSpPr>
        <p:spPr>
          <a:xfrm>
            <a:off x="2167927" y="3760629"/>
            <a:ext cx="31904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dirty="0"/>
              <a:t>Este projeto teve como objetivo a requalificação/modernização deste empreendimento por via de melhorias significativas das instalações e equipamentos, e na eficiência.</a:t>
            </a:r>
          </a:p>
          <a:p>
            <a:r>
              <a:rPr lang="pt-PT" sz="1100" dirty="0"/>
              <a:t>A Pousada do Barão de </a:t>
            </a:r>
            <a:r>
              <a:rPr lang="pt-PT" sz="1100" dirty="0" err="1"/>
              <a:t>Forrester</a:t>
            </a:r>
            <a:r>
              <a:rPr lang="pt-PT" sz="1100" dirty="0"/>
              <a:t> uma referência no turismo de excelência do Douro, capaz de competir em mercados internacionais muito exigentes, aliando o conforto moderno, com a cultura e raízes duriense, a autenticidade da região, num imóvel de grande valor arquitetónico e no coração do Douro.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2160031" y="5521615"/>
            <a:ext cx="4475547" cy="1076894"/>
          </a:xfrm>
          <a:prstGeom prst="rect">
            <a:avLst/>
          </a:prstGeom>
          <a:noFill/>
          <a:ln w="31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7368729" y="5836515"/>
            <a:ext cx="2767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Fotos, vídeos e outros suportes audiovisuais</a:t>
            </a: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2362" y="5683502"/>
            <a:ext cx="158510" cy="768163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21" y="1041769"/>
            <a:ext cx="4754434" cy="330361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44374" y="5521615"/>
            <a:ext cx="1613998" cy="1076894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5204" y="5521615"/>
            <a:ext cx="1613998" cy="1076894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58372" y="5513962"/>
            <a:ext cx="1294763" cy="10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20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256</Words>
  <Application>Microsoft Office PowerPoint</Application>
  <PresentationFormat>Ecrã Panorâmico</PresentationFormat>
  <Paragraphs>17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 Vicente</dc:creator>
  <cp:lastModifiedBy>Maria Patrocínia Polana</cp:lastModifiedBy>
  <cp:revision>25</cp:revision>
  <dcterms:created xsi:type="dcterms:W3CDTF">2016-05-05T08:41:36Z</dcterms:created>
  <dcterms:modified xsi:type="dcterms:W3CDTF">2022-01-27T15:16:07Z</dcterms:modified>
</cp:coreProperties>
</file>